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2617" autoAdjust="0"/>
  </p:normalViewPr>
  <p:slideViewPr>
    <p:cSldViewPr snapToGrid="0">
      <p:cViewPr varScale="1">
        <p:scale>
          <a:sx n="97" d="100"/>
          <a:sy n="97" d="100"/>
        </p:scale>
        <p:origin x="10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1/11/17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40%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="" xmlns:a16="http://schemas.microsoft.com/office/drawing/2014/main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="" xmlns:a16="http://schemas.microsoft.com/office/drawing/2014/main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Feature Analysis / 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Initial </a:t>
            </a:r>
            <a:r>
              <a:rPr lang="en-US" sz="2800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Feature </a:t>
            </a:r>
            <a:r>
              <a:rPr lang="en-US" sz="2800" dirty="0"/>
              <a:t>Extraction &amp; </a:t>
            </a:r>
            <a:r>
              <a:rPr lang="en-US" sz="2800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Positive </a:t>
            </a:r>
            <a:r>
              <a:rPr lang="en-US" sz="2800" dirty="0"/>
              <a:t>Unlabeled Learning </a:t>
            </a:r>
            <a:r>
              <a:rPr lang="mr-IN" sz="2800" dirty="0" smtClean="0"/>
              <a:t>–</a:t>
            </a:r>
            <a:r>
              <a:rPr lang="en-US" sz="2800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Final </a:t>
            </a:r>
            <a:r>
              <a:rPr lang="en-US" sz="2800" dirty="0"/>
              <a:t>Predictions (Ensemble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Conclusion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535" y="1670259"/>
            <a:ext cx="4184035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Total 32 Features - </a:t>
            </a:r>
            <a:endParaRPr lang="en-US" sz="1600" dirty="0" smtClean="0"/>
          </a:p>
          <a:p>
            <a:r>
              <a:rPr lang="en-US" sz="1600" dirty="0" smtClean="0"/>
              <a:t>AKT Motif (Extracted from Amino Acid sequence)</a:t>
            </a:r>
          </a:p>
          <a:p>
            <a:r>
              <a:rPr lang="en-US" sz="1600" dirty="0" err="1"/>
              <a:t>m</a:t>
            </a:r>
            <a:r>
              <a:rPr lang="en-US" sz="1600" dirty="0" err="1" smtClean="0"/>
              <a:t>TOR</a:t>
            </a:r>
            <a:r>
              <a:rPr lang="en-US" sz="1600" dirty="0" smtClean="0"/>
              <a:t> Motif (Extracted Amino Acid Sequence) </a:t>
            </a:r>
          </a:p>
          <a:p>
            <a:r>
              <a:rPr lang="en-US" sz="1600" i="1" dirty="0" smtClean="0"/>
              <a:t>Temporal Profile Fit (to indicate the trend in the temporal data)</a:t>
            </a:r>
          </a:p>
          <a:p>
            <a:r>
              <a:rPr lang="en-US" sz="1600" i="1" dirty="0" err="1" smtClean="0"/>
              <a:t>Avg</a:t>
            </a:r>
            <a:r>
              <a:rPr lang="en-US" sz="1600" i="1" dirty="0" smtClean="0"/>
              <a:t> </a:t>
            </a:r>
            <a:r>
              <a:rPr lang="en-US" sz="1600" i="1" dirty="0" smtClean="0"/>
              <a:t>Score</a:t>
            </a:r>
          </a:p>
          <a:p>
            <a:r>
              <a:rPr lang="en-US" sz="1600" i="1" dirty="0" smtClean="0"/>
              <a:t>Exponents of the features (x ^ 2) </a:t>
            </a:r>
            <a:r>
              <a:rPr lang="mr-IN" sz="1600" i="1" dirty="0" smtClean="0"/>
              <a:t>–</a:t>
            </a:r>
            <a:r>
              <a:rPr lang="en-US" sz="1600" i="1" dirty="0" smtClean="0"/>
              <a:t> double the feature space</a:t>
            </a:r>
            <a:endParaRPr lang="en-US" sz="1600" i="1" dirty="0" smtClean="0"/>
          </a:p>
          <a:p>
            <a:endParaRPr lang="en-US" sz="1600" i="1" dirty="0"/>
          </a:p>
          <a:p>
            <a:pPr marL="0" indent="0">
              <a:buNone/>
            </a:pPr>
            <a:r>
              <a:rPr lang="en-US" sz="1600" i="1" dirty="0" smtClean="0"/>
              <a:t>Motif was calculated </a:t>
            </a:r>
            <a:r>
              <a:rPr lang="en-AU" sz="1600" i="1" dirty="0" smtClean="0"/>
              <a:t>utilising</a:t>
            </a:r>
            <a:r>
              <a:rPr lang="en-US" sz="1600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808382"/>
            <a:ext cx="3956297" cy="2825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7" y="3541545"/>
            <a:ext cx="3918727" cy="27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888600"/>
            <a:ext cx="8725359" cy="388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847</Words>
  <Application>Microsoft Macintosh PowerPoint</Application>
  <PresentationFormat>Widescreen</PresentationFormat>
  <Paragraphs>133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Californian FB</vt:lpstr>
      <vt:lpstr>Mangal</vt:lpstr>
      <vt:lpstr>Trebuchet MS</vt:lpstr>
      <vt:lpstr>Tw Cen MT</vt:lpstr>
      <vt:lpstr>Wingdings 3</vt:lpstr>
      <vt:lpstr>华文新魏</vt:lpstr>
      <vt:lpstr>Arial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2017-10-31T13:22:01Z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